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</p:sldMasterIdLst>
  <p:notesMasterIdLst>
    <p:notesMasterId r:id="rId24"/>
  </p:notesMasterIdLst>
  <p:sldIdLst>
    <p:sldId id="256" r:id="rId5"/>
    <p:sldId id="264" r:id="rId6"/>
    <p:sldId id="270" r:id="rId7"/>
    <p:sldId id="257" r:id="rId8"/>
    <p:sldId id="271" r:id="rId9"/>
    <p:sldId id="273" r:id="rId10"/>
    <p:sldId id="258" r:id="rId11"/>
    <p:sldId id="259" r:id="rId12"/>
    <p:sldId id="260" r:id="rId13"/>
    <p:sldId id="261" r:id="rId14"/>
    <p:sldId id="262" r:id="rId15"/>
    <p:sldId id="265" r:id="rId16"/>
    <p:sldId id="266" r:id="rId17"/>
    <p:sldId id="267" r:id="rId18"/>
    <p:sldId id="268" r:id="rId19"/>
    <p:sldId id="269" r:id="rId20"/>
    <p:sldId id="263" r:id="rId21"/>
    <p:sldId id="272" r:id="rId22"/>
    <p:sldId id="27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85" autoAdjust="0"/>
    <p:restoredTop sz="74169" autoAdjust="0"/>
  </p:normalViewPr>
  <p:slideViewPr>
    <p:cSldViewPr snapToGrid="0">
      <p:cViewPr varScale="1">
        <p:scale>
          <a:sx n="41" d="100"/>
          <a:sy n="41" d="100"/>
        </p:scale>
        <p:origin x="403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B074BE-37BF-42E4-B7F3-43530363C8AC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4F2DE1-E3A4-4A0A-9E7B-65699CB2D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479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Have you ever used Internet Explorer?  </a:t>
            </a:r>
          </a:p>
          <a:p>
            <a:r>
              <a:rPr lang="en-US" dirty="0" smtClean="0"/>
              <a:t>What</a:t>
            </a:r>
            <a:r>
              <a:rPr lang="en-US" baseline="0" dirty="0" smtClean="0"/>
              <a:t> do you use it for?</a:t>
            </a:r>
          </a:p>
          <a:p>
            <a:r>
              <a:rPr lang="en-US" baseline="0" dirty="0" smtClean="0"/>
              <a:t>Have you ever thought about the programmer behind it?  Who wrote the code for Internet Explorer?</a:t>
            </a:r>
          </a:p>
          <a:p>
            <a:r>
              <a:rPr lang="en-US" baseline="0" dirty="0" smtClean="0"/>
              <a:t>Meet </a:t>
            </a:r>
            <a:r>
              <a:rPr lang="en-US" baseline="0" dirty="0" err="1" smtClean="0"/>
              <a:t>Hadi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Partovi</a:t>
            </a:r>
            <a:r>
              <a:rPr lang="en-US" baseline="0" dirty="0" smtClean="0"/>
              <a:t> – Creator of code.org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F2DE1-E3A4-4A0A-9E7B-65699CB2DCC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82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F2DE1-E3A4-4A0A-9E7B-65699CB2DCC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051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E8A3A-3F72-4D93-AB34-1E00E129BDD3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E6C4CA9F-E9D5-45A3-B317-E4693C376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246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E8A3A-3F72-4D93-AB34-1E00E129BDD3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4CA9F-E9D5-45A3-B317-E4693C376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443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E8A3A-3F72-4D93-AB34-1E00E129BDD3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4CA9F-E9D5-45A3-B317-E4693C376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27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E8A3A-3F72-4D93-AB34-1E00E129BDD3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4CA9F-E9D5-45A3-B317-E4693C376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716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010E8A3A-3F72-4D93-AB34-1E00E129BDD3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E6C4CA9F-E9D5-45A3-B317-E4693C376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136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E8A3A-3F72-4D93-AB34-1E00E129BDD3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4CA9F-E9D5-45A3-B317-E4693C376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430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E8A3A-3F72-4D93-AB34-1E00E129BDD3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4CA9F-E9D5-45A3-B317-E4693C376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668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E8A3A-3F72-4D93-AB34-1E00E129BDD3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4CA9F-E9D5-45A3-B317-E4693C376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383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E8A3A-3F72-4D93-AB34-1E00E129BDD3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4CA9F-E9D5-45A3-B317-E4693C376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911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E8A3A-3F72-4D93-AB34-1E00E129BDD3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4CA9F-E9D5-45A3-B317-E4693C376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523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E8A3A-3F72-4D93-AB34-1E00E129BDD3}" type="datetimeFigureOut">
              <a:rPr lang="en-US" smtClean="0"/>
              <a:t>8/21/2015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4CA9F-E9D5-45A3-B317-E4693C376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6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010E8A3A-3F72-4D93-AB34-1E00E129BDD3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E6C4CA9F-E9D5-45A3-B317-E4693C376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921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SCCSDtech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hennl@live.siouxcityschools.com" TargetMode="External"/><Relationship Id="rId4" Type="http://schemas.openxmlformats.org/officeDocument/2006/relationships/hyperlink" Target="http://laynehenn.weebly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C5FbmsH4fw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sagBkLXtRE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HOUR-OF-CODE 2015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STEM Day</a:t>
            </a:r>
            <a:endParaRPr lang="en-US" dirty="0" smtClean="0"/>
          </a:p>
          <a:p>
            <a:r>
              <a:rPr lang="en-US" dirty="0" smtClean="0"/>
              <a:t>Sioux City, Iowa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21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1551" y="1444752"/>
            <a:ext cx="4969496" cy="1609344"/>
          </a:xfrm>
        </p:spPr>
        <p:txBody>
          <a:bodyPr/>
          <a:lstStyle/>
          <a:p>
            <a:r>
              <a:rPr lang="en-US" dirty="0" smtClean="0"/>
              <a:t>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01552" y="3054096"/>
            <a:ext cx="4969495" cy="339242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Writing instructions to complete the solutions.</a:t>
            </a:r>
          </a:p>
          <a:p>
            <a:r>
              <a:rPr lang="en-US" sz="2800" dirty="0" smtClean="0"/>
              <a:t>Making step-by-step process to simplify and achieve.</a:t>
            </a:r>
            <a:endParaRPr lang="en-US" sz="28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701551" y="640080"/>
            <a:ext cx="4969496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Step 4: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41" y="640080"/>
            <a:ext cx="5391902" cy="567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15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84" y="484632"/>
            <a:ext cx="11748541" cy="5733288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74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1880" y="0"/>
            <a:ext cx="10058400" cy="1609344"/>
          </a:xfrm>
        </p:spPr>
        <p:txBody>
          <a:bodyPr/>
          <a:lstStyle/>
          <a:p>
            <a:pPr algn="ctr"/>
            <a:r>
              <a:rPr lang="en-US" dirty="0" smtClean="0"/>
              <a:t>Activities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4503" y="1275347"/>
            <a:ext cx="416702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Have an event for parents: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/>
              <a:t>Cookies and Coding (Can you guess who our special guess was?)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82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1880" y="0"/>
            <a:ext cx="10058400" cy="1609344"/>
          </a:xfrm>
        </p:spPr>
        <p:txBody>
          <a:bodyPr/>
          <a:lstStyle/>
          <a:p>
            <a:pPr algn="ctr"/>
            <a:r>
              <a:rPr lang="en-US" dirty="0" smtClean="0"/>
              <a:t>Activities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4503" y="1080349"/>
            <a:ext cx="48528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Visit another classroom and CODE TOGETHER!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326" y="1275347"/>
            <a:ext cx="6694394" cy="5020796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" t="10877" r="570" b="17194"/>
          <a:stretch/>
        </p:blipFill>
        <p:spPr>
          <a:xfrm rot="10800000">
            <a:off x="0" y="3214339"/>
            <a:ext cx="6809876" cy="369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94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1880" y="0"/>
            <a:ext cx="10058400" cy="1609344"/>
          </a:xfrm>
        </p:spPr>
        <p:txBody>
          <a:bodyPr/>
          <a:lstStyle/>
          <a:p>
            <a:pPr algn="ctr"/>
            <a:r>
              <a:rPr lang="en-US" dirty="0" smtClean="0"/>
              <a:t>Activities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4503" y="1275347"/>
            <a:ext cx="485282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Invite Parents to come to your classroom and have kids code with Mom or Dad.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9" r="21579"/>
          <a:stretch/>
        </p:blipFill>
        <p:spPr>
          <a:xfrm>
            <a:off x="8207709" y="219193"/>
            <a:ext cx="3789948" cy="40513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91" r="20219" b="20526"/>
          <a:stretch/>
        </p:blipFill>
        <p:spPr>
          <a:xfrm>
            <a:off x="5161547" y="2574758"/>
            <a:ext cx="4644189" cy="545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08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1880" y="0"/>
            <a:ext cx="10058400" cy="1609344"/>
          </a:xfrm>
        </p:spPr>
        <p:txBody>
          <a:bodyPr/>
          <a:lstStyle/>
          <a:p>
            <a:pPr algn="ctr"/>
            <a:r>
              <a:rPr lang="en-US" dirty="0" smtClean="0"/>
              <a:t>Activities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6926" y="1178528"/>
            <a:ext cx="48528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Teach the principal or even the Supt. to code!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6" t="16315"/>
          <a:stretch/>
        </p:blipFill>
        <p:spPr>
          <a:xfrm>
            <a:off x="5077326" y="1395663"/>
            <a:ext cx="6736777" cy="4908885"/>
          </a:xfrm>
        </p:spPr>
      </p:pic>
    </p:spTree>
    <p:extLst>
      <p:ext uri="{BB962C8B-B14F-4D97-AF65-F5344CB8AC3E}">
        <p14:creationId xmlns:p14="http://schemas.microsoft.com/office/powerpoint/2010/main" val="355277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1880" y="0"/>
            <a:ext cx="10058400" cy="1609344"/>
          </a:xfrm>
        </p:spPr>
        <p:txBody>
          <a:bodyPr/>
          <a:lstStyle/>
          <a:p>
            <a:pPr algn="ctr"/>
            <a:r>
              <a:rPr lang="en-US" dirty="0" smtClean="0"/>
              <a:t>Activities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959429" y="804672"/>
            <a:ext cx="27593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Have an Assembly!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9"/>
          <a:stretch/>
        </p:blipFill>
        <p:spPr>
          <a:xfrm>
            <a:off x="-528781" y="1210845"/>
            <a:ext cx="5549435" cy="40513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0" t="11754" r="21798" b="26140"/>
          <a:stretch/>
        </p:blipFill>
        <p:spPr>
          <a:xfrm>
            <a:off x="5414211" y="2228386"/>
            <a:ext cx="5185610" cy="444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23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62392"/>
          <a:stretch/>
        </p:blipFill>
        <p:spPr>
          <a:xfrm>
            <a:off x="1028645" y="3024102"/>
            <a:ext cx="5349886" cy="24303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192" y="129629"/>
            <a:ext cx="6976872" cy="1609344"/>
          </a:xfrm>
        </p:spPr>
        <p:txBody>
          <a:bodyPr/>
          <a:lstStyle/>
          <a:p>
            <a:r>
              <a:rPr lang="en-US" dirty="0" smtClean="0"/>
              <a:t>WHAT’S the NEXT STEP?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53804" y="1119871"/>
            <a:ext cx="6976872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/>
              <a:t>Plan your Event…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064" y="484632"/>
            <a:ext cx="4205224" cy="63078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r="36712"/>
          <a:stretch/>
        </p:blipFill>
        <p:spPr>
          <a:xfrm>
            <a:off x="490010" y="2729215"/>
            <a:ext cx="6427157" cy="173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83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192" y="129629"/>
            <a:ext cx="6976872" cy="1609344"/>
          </a:xfrm>
        </p:spPr>
        <p:txBody>
          <a:bodyPr/>
          <a:lstStyle/>
          <a:p>
            <a:r>
              <a:rPr lang="en-US" dirty="0" smtClean="0"/>
              <a:t>WHAT’S the NEXT STEP?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53804" y="1119871"/>
            <a:ext cx="6976872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/>
              <a:t>Plan your Event…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064" y="484632"/>
            <a:ext cx="4205224" cy="6307836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76504" y="2633472"/>
            <a:ext cx="6446520" cy="4224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/>
              <a:t>tynker.com/hour-of-code/</a:t>
            </a:r>
          </a:p>
          <a:p>
            <a:pPr marL="182880" lvl="1">
              <a:spcBef>
                <a:spcPts val="1200"/>
              </a:spcBef>
              <a:spcAft>
                <a:spcPts val="0"/>
              </a:spcAft>
            </a:pPr>
            <a:r>
              <a:rPr lang="en-US" sz="3600" u="sng" dirty="0" smtClean="0"/>
              <a:t>http://code.org/learn</a:t>
            </a:r>
          </a:p>
          <a:p>
            <a:pPr marL="182880" lvl="1">
              <a:spcBef>
                <a:spcPts val="1200"/>
              </a:spcBef>
              <a:spcAft>
                <a:spcPts val="0"/>
              </a:spcAft>
            </a:pPr>
            <a:r>
              <a:rPr lang="en-US" sz="3600" u="sng" dirty="0" smtClean="0"/>
              <a:t>csedweek.org/learn</a:t>
            </a:r>
            <a:endParaRPr lang="en-US" sz="3600" dirty="0" smtClean="0"/>
          </a:p>
          <a:p>
            <a:r>
              <a:rPr lang="en-US" sz="3600" u="sng" dirty="0" smtClean="0"/>
              <a:t>scratch.mit.edu/studios/283340/</a:t>
            </a:r>
          </a:p>
          <a:p>
            <a:r>
              <a:rPr lang="en-US" sz="3600" dirty="0" smtClean="0"/>
              <a:t>hourofcode.com</a:t>
            </a:r>
          </a:p>
          <a:p>
            <a:pPr marL="0" indent="0">
              <a:buFont typeface="Wingdings" pitchFamily="2" charset="2"/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573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504" y="512064"/>
            <a:ext cx="9792208" cy="1609344"/>
          </a:xfrm>
        </p:spPr>
        <p:txBody>
          <a:bodyPr>
            <a:normAutofit/>
          </a:bodyPr>
          <a:lstStyle/>
          <a:p>
            <a:r>
              <a:rPr lang="en-US" dirty="0" smtClean="0"/>
              <a:t>Layne Henn</a:t>
            </a:r>
            <a:br>
              <a:rPr lang="en-US" dirty="0" smtClean="0"/>
            </a:br>
            <a:r>
              <a:rPr lang="en-US" dirty="0" smtClean="0"/>
              <a:t>Technology Consulting Teacher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872" y="2179431"/>
            <a:ext cx="3457257" cy="4321572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75336" y="2121408"/>
            <a:ext cx="7844536" cy="4919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/>
              <a:t>Follow me on Twitter @</a:t>
            </a:r>
            <a:r>
              <a:rPr lang="en-US" sz="3600" dirty="0" err="1" smtClean="0"/>
              <a:t>sctechbuzz</a:t>
            </a:r>
            <a:r>
              <a:rPr lang="en-US" sz="3600" dirty="0" smtClean="0"/>
              <a:t> </a:t>
            </a:r>
          </a:p>
          <a:p>
            <a:pPr marL="182880" lvl="1">
              <a:spcBef>
                <a:spcPts val="1200"/>
              </a:spcBef>
              <a:spcAft>
                <a:spcPts val="0"/>
              </a:spcAft>
            </a:pPr>
            <a:r>
              <a:rPr lang="en-US" sz="3600" u="sng" dirty="0" smtClean="0"/>
              <a:t>Check out Instructional Tech </a:t>
            </a:r>
            <a:r>
              <a:rPr lang="en-US" sz="3600" u="sng" dirty="0"/>
              <a:t>on Facebook: </a:t>
            </a:r>
            <a:r>
              <a:rPr lang="en-US" sz="3600" u="sng" dirty="0">
                <a:hlinkClick r:id="rId3"/>
              </a:rPr>
              <a:t>https://</a:t>
            </a:r>
            <a:r>
              <a:rPr lang="en-US" sz="3600" u="sng" dirty="0" smtClean="0">
                <a:hlinkClick r:id="rId3"/>
              </a:rPr>
              <a:t>www.facebook.com/SCCSDtech</a:t>
            </a:r>
            <a:r>
              <a:rPr lang="en-US" sz="3600" u="sng" dirty="0" smtClean="0"/>
              <a:t> </a:t>
            </a:r>
          </a:p>
          <a:p>
            <a:r>
              <a:rPr lang="en-US" sz="3600" dirty="0" smtClean="0"/>
              <a:t> find my website: </a:t>
            </a:r>
            <a:br>
              <a:rPr lang="en-US" sz="3600" dirty="0" smtClean="0"/>
            </a:br>
            <a:r>
              <a:rPr lang="en-US" sz="3600" dirty="0" smtClean="0">
                <a:hlinkClick r:id="rId4"/>
              </a:rPr>
              <a:t>http://laynehenn.weebly.com</a:t>
            </a:r>
            <a:r>
              <a:rPr lang="en-US" sz="3600" dirty="0" smtClean="0"/>
              <a:t> </a:t>
            </a:r>
          </a:p>
          <a:p>
            <a:r>
              <a:rPr lang="en-US" sz="3600" dirty="0" smtClean="0">
                <a:hlinkClick r:id="rId5"/>
              </a:rPr>
              <a:t>hennl@live.siouxcityschools.com</a:t>
            </a:r>
            <a:r>
              <a:rPr lang="en-US" sz="3600" dirty="0" smtClean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6546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Hour Of Code?</a:t>
            </a:r>
            <a:endParaRPr lang="en-US" dirty="0"/>
          </a:p>
        </p:txBody>
      </p:sp>
      <p:pic>
        <p:nvPicPr>
          <p:cNvPr id="4" name="FC5FbmsH4f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52282" y="1653235"/>
            <a:ext cx="9079454" cy="510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5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will I learn?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143" y="2118520"/>
            <a:ext cx="5764089" cy="405079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You will be able to plan for an Hour – Of – Code event for your school or classroom next winter.</a:t>
            </a:r>
          </a:p>
          <a:p>
            <a:r>
              <a:rPr lang="en-US" sz="3600" dirty="0" smtClean="0"/>
              <a:t>You will be able to write code that completes a task!</a:t>
            </a:r>
            <a:endParaRPr lang="en-US" sz="3600" dirty="0"/>
          </a:p>
        </p:txBody>
      </p:sp>
      <p:pic>
        <p:nvPicPr>
          <p:cNvPr id="1026" name="Picture 2" descr="http://i1.cpcache.com/product_zoom/902119393/keep_calm_and_code_on_zip_hoody.jpg?color=Black&amp;height=460&amp;width=460&amp;padToSquare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090" y="952583"/>
            <a:ext cx="5436185" cy="5436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55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Programming?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6002" y="2093976"/>
            <a:ext cx="5103786" cy="4050792"/>
          </a:xfrm>
        </p:spPr>
        <p:txBody>
          <a:bodyPr/>
          <a:lstStyle/>
          <a:p>
            <a:r>
              <a:rPr lang="en-US" dirty="0" smtClean="0"/>
              <a:t>Computational Thinking – Students today are facing problems and solutions that most people have never dreamt of before…</a:t>
            </a:r>
          </a:p>
          <a:p>
            <a:r>
              <a:rPr lang="en-US" dirty="0" smtClean="0"/>
              <a:t>How are we preparing our 21</a:t>
            </a:r>
            <a:r>
              <a:rPr lang="en-US" baseline="30000" dirty="0" smtClean="0"/>
              <a:t>st</a:t>
            </a:r>
            <a:r>
              <a:rPr lang="en-US" dirty="0" smtClean="0"/>
              <a:t> Century learners to </a:t>
            </a:r>
            <a:r>
              <a:rPr lang="en-US" b="1" i="1" dirty="0" smtClean="0"/>
              <a:t>CREATE</a:t>
            </a:r>
            <a:r>
              <a:rPr lang="en-US" dirty="0" smtClean="0"/>
              <a:t> in a world of technology?</a:t>
            </a:r>
          </a:p>
          <a:p>
            <a:r>
              <a:rPr lang="en-US" dirty="0" smtClean="0"/>
              <a:t>Will our students be prepared to solve the problems of the future?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788" y="809423"/>
            <a:ext cx="5755821" cy="591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07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sagBkLXtRE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11972" y="226963"/>
            <a:ext cx="11531787" cy="648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26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Coding impact your Students?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121408"/>
            <a:ext cx="6107144" cy="4050792"/>
          </a:xfrm>
        </p:spPr>
        <p:txBody>
          <a:bodyPr/>
          <a:lstStyle/>
          <a:p>
            <a:r>
              <a:rPr lang="en-US" sz="2400" dirty="0" smtClean="0"/>
              <a:t>What I love about teachers using technology.</a:t>
            </a:r>
          </a:p>
          <a:p>
            <a:r>
              <a:rPr lang="en-US" sz="2400" dirty="0" smtClean="0"/>
              <a:t>Introducing students to new experiences that they wouldn’t get from a traditional classroom.</a:t>
            </a:r>
          </a:p>
          <a:p>
            <a:r>
              <a:rPr lang="en-US" sz="2400" dirty="0" smtClean="0"/>
              <a:t>Allows a teacher to be spread thin, but still go deep into learning with students.</a:t>
            </a:r>
          </a:p>
          <a:p>
            <a:r>
              <a:rPr lang="en-US" sz="2400" dirty="0" smtClean="0"/>
              <a:t>Gives kids a new way to differentiate and create while meeting the standards.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992" y="3238052"/>
            <a:ext cx="4747262" cy="341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01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1551" y="1444752"/>
            <a:ext cx="4969496" cy="1609344"/>
          </a:xfrm>
        </p:spPr>
        <p:txBody>
          <a:bodyPr/>
          <a:lstStyle/>
          <a:p>
            <a:r>
              <a:rPr lang="en-US" dirty="0" smtClean="0"/>
              <a:t>Decomposing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01552" y="3054096"/>
            <a:ext cx="4969495" cy="339242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We are NOT talking about ZOMBIES here!</a:t>
            </a:r>
          </a:p>
          <a:p>
            <a:r>
              <a:rPr lang="en-US" sz="2800" dirty="0" smtClean="0"/>
              <a:t>Breaking down BIG PROBLEMS into smaller LITTLE  PROBLEMS.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41374" t="24674" r="39176" b="10137"/>
          <a:stretch/>
        </p:blipFill>
        <p:spPr>
          <a:xfrm>
            <a:off x="1508760" y="155447"/>
            <a:ext cx="3127248" cy="6519673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701551" y="640080"/>
            <a:ext cx="4969496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Step 1: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24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1551" y="1444752"/>
            <a:ext cx="4969496" cy="1609344"/>
          </a:xfrm>
        </p:spPr>
        <p:txBody>
          <a:bodyPr/>
          <a:lstStyle/>
          <a:p>
            <a:r>
              <a:rPr lang="en-US" dirty="0" smtClean="0"/>
              <a:t>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01552" y="3054096"/>
            <a:ext cx="4969495" cy="339242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Developing a sense of recognizing that these smaller pieces tend to have consistencies.</a:t>
            </a:r>
          </a:p>
          <a:p>
            <a:r>
              <a:rPr lang="en-US" sz="2800" dirty="0" smtClean="0"/>
              <a:t>Likes and Differences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701551" y="640080"/>
            <a:ext cx="4969496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Step 2: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88" y="978408"/>
            <a:ext cx="5047488" cy="504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18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1551" y="1444752"/>
            <a:ext cx="4969496" cy="1609344"/>
          </a:xfrm>
        </p:spPr>
        <p:txBody>
          <a:bodyPr/>
          <a:lstStyle/>
          <a:p>
            <a:r>
              <a:rPr lang="en-US" dirty="0" smtClean="0"/>
              <a:t>Abstraction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01552" y="3054096"/>
            <a:ext cx="4969495" cy="339242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Ignoring the details that don’t fit the patterns.</a:t>
            </a:r>
            <a:endParaRPr lang="en-US" sz="2800" dirty="0"/>
          </a:p>
          <a:p>
            <a:r>
              <a:rPr lang="en-US" sz="2800" dirty="0" smtClean="0"/>
              <a:t>Finding solutions that fit a general framework.</a:t>
            </a:r>
          </a:p>
          <a:p>
            <a:r>
              <a:rPr lang="en-US" sz="2800" dirty="0" smtClean="0"/>
              <a:t>Multiple Problems solved!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701551" y="640080"/>
            <a:ext cx="4969496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Step 3: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40" y="348614"/>
            <a:ext cx="5575935" cy="553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52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FBC8862D17954FA7AF0E2A1BD7694F" ma:contentTypeVersion="1" ma:contentTypeDescription="Create a new document." ma:contentTypeScope="" ma:versionID="6e68aa2cc305fc8fdb1a44db73fec618">
  <xsd:schema xmlns:xsd="http://www.w3.org/2001/XMLSchema" xmlns:xs="http://www.w3.org/2001/XMLSchema" xmlns:p="http://schemas.microsoft.com/office/2006/metadata/properties" xmlns:ns3="140329d6-ec85-42b2-a840-f77d3c13fb0c" targetNamespace="http://schemas.microsoft.com/office/2006/metadata/properties" ma:root="true" ma:fieldsID="c5e0478630c8b9f21d852573977a291d" ns3:_="">
    <xsd:import namespace="140329d6-ec85-42b2-a840-f77d3c13fb0c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0329d6-ec85-42b2-a840-f77d3c13fb0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55A0E8B-19BE-4D7A-92D3-2E8A9F344B27}">
  <ds:schemaRefs>
    <ds:schemaRef ds:uri="http://purl.org/dc/elements/1.1/"/>
    <ds:schemaRef ds:uri="http://purl.org/dc/dcmitype/"/>
    <ds:schemaRef ds:uri="http://schemas.microsoft.com/office/2006/metadata/properties"/>
    <ds:schemaRef ds:uri="140329d6-ec85-42b2-a840-f77d3c13fb0c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FB2599A-B078-4F44-B123-72FDFED30E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4CF613A-4A78-4CBC-A1C9-67ED6D1789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0329d6-ec85-42b2-a840-f77d3c13fb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3661</TotalTime>
  <Words>402</Words>
  <Application>Microsoft Office PowerPoint</Application>
  <PresentationFormat>Widescreen</PresentationFormat>
  <Paragraphs>64</Paragraphs>
  <Slides>19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Rockwell</vt:lpstr>
      <vt:lpstr>Rockwell Condensed</vt:lpstr>
      <vt:lpstr>Wingdings</vt:lpstr>
      <vt:lpstr>Wood Type</vt:lpstr>
      <vt:lpstr>HOUR-OF-CODE 2015</vt:lpstr>
      <vt:lpstr>What is Hour Of Code?</vt:lpstr>
      <vt:lpstr>What will I learn?</vt:lpstr>
      <vt:lpstr>Why Programming?</vt:lpstr>
      <vt:lpstr>PowerPoint Presentation</vt:lpstr>
      <vt:lpstr>Can Coding impact your Students?</vt:lpstr>
      <vt:lpstr>Decomposing</vt:lpstr>
      <vt:lpstr>Patterns</vt:lpstr>
      <vt:lpstr>Abstraction</vt:lpstr>
      <vt:lpstr>Algorithms</vt:lpstr>
      <vt:lpstr>PowerPoint Presentation</vt:lpstr>
      <vt:lpstr>Activities</vt:lpstr>
      <vt:lpstr>Activities</vt:lpstr>
      <vt:lpstr>Activities</vt:lpstr>
      <vt:lpstr>Activities</vt:lpstr>
      <vt:lpstr>Activities</vt:lpstr>
      <vt:lpstr>WHAT’S the NEXT STEP?</vt:lpstr>
      <vt:lpstr>WHAT’S the NEXT STEP?</vt:lpstr>
      <vt:lpstr>Layne Henn Technology Consulting Teacher</vt:lpstr>
    </vt:vector>
  </TitlesOfParts>
  <Company>Sioux City Community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HOUR-OF-CODE 2014</dc:title>
  <dc:creator>HENN, LAYNE A</dc:creator>
  <cp:lastModifiedBy>HENN,LAYNE</cp:lastModifiedBy>
  <cp:revision>28</cp:revision>
  <dcterms:created xsi:type="dcterms:W3CDTF">2014-11-17T19:52:07Z</dcterms:created>
  <dcterms:modified xsi:type="dcterms:W3CDTF">2015-08-21T16:02:57Z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0x01010003FBC8862D17954FA7AF0E2A1BD7694F</vt:lpwstr>
  </property>
</Properties>
</file>